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19"/>
  </p:notesMasterIdLst>
  <p:sldIdLst>
    <p:sldId id="392" r:id="rId3"/>
    <p:sldId id="401" r:id="rId4"/>
    <p:sldId id="402" r:id="rId5"/>
    <p:sldId id="391" r:id="rId6"/>
    <p:sldId id="403" r:id="rId7"/>
    <p:sldId id="404" r:id="rId8"/>
    <p:sldId id="405" r:id="rId9"/>
    <p:sldId id="406" r:id="rId10"/>
    <p:sldId id="407" r:id="rId11"/>
    <p:sldId id="265" r:id="rId12"/>
    <p:sldId id="312" r:id="rId13"/>
    <p:sldId id="270" r:id="rId14"/>
    <p:sldId id="389" r:id="rId15"/>
    <p:sldId id="390" r:id="rId16"/>
    <p:sldId id="397" r:id="rId17"/>
    <p:sldId id="40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88" autoAdjust="0"/>
    <p:restoredTop sz="94655" autoAdjust="0"/>
  </p:normalViewPr>
  <p:slideViewPr>
    <p:cSldViewPr>
      <p:cViewPr varScale="1">
        <p:scale>
          <a:sx n="98" d="100"/>
          <a:sy n="98" d="100"/>
        </p:scale>
        <p:origin x="96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AF5A0-4E77-4D3A-928F-DFAC9FC3E1B4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31E20-5A58-4E4F-B539-6C3B29BED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1E20-5A58-4E4F-B539-6C3B29BEDA6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B3EB3-3EB1-4DAA-9ECC-F7130595E427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1E20-5A58-4E4F-B539-6C3B29BEDA6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1E20-5A58-4E4F-B539-6C3B29BEDA6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1E20-5A58-4E4F-B539-6C3B29BEDA6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03CFC-AE97-4E32-A45B-0CF0FD67B7E9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2769D-D469-4B7F-BD0D-5B16684A9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06F9C-F482-4CBF-B01C-206D688CB0B1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F04B6-86DA-46BC-B165-9A723699A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C3729-A6DD-4D43-A5F1-4A192D6B3FE7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7FD9D-A49B-4B27-84D3-E91BB64B4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03.11.2020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03.11.2020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03.11.2020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03.11.2020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03.11.2020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03.11.2020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03.11.2020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03.11.2020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9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25" y="5214938"/>
            <a:ext cx="811213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12D87-1DD6-4BEE-9F7B-9D96414B3B3C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E70FD-126B-4CA0-8EC5-66D67E188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DE9EC"/>
                </a:solidFill>
              </a:rPr>
              <a:pPr/>
              <a:t>03.11.2020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DE9E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DE9EC"/>
                </a:solidFill>
              </a:rPr>
              <a:pPr/>
              <a:t>‹#›</a:t>
            </a:fld>
            <a:endParaRPr lang="ru-RU">
              <a:solidFill>
                <a:srgbClr val="DDE9EC"/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03.11.2020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</p:spTree>
  </p:cSld>
  <p:clrMapOvr>
    <a:masterClrMapping/>
  </p:clrMapOvr>
  <p:transition spd="slow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464653"/>
                </a:solidFill>
              </a:rPr>
              <a:pPr/>
              <a:t>03.11.2020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4653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464653"/>
                </a:solidFill>
              </a:rPr>
              <a:pPr/>
              <a:t>‹#›</a:t>
            </a:fld>
            <a:endParaRPr lang="ru-RU">
              <a:solidFill>
                <a:srgbClr val="464653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Gill Sans MT"/>
            </a:endParaRPr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59CAC-9672-4BE4-84F3-F6FA88A26259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30B8F-BE59-456E-BA6B-C9EE5EC4B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E071C-A02A-4CD0-8941-9D463B0EE13B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1FEA5-AB0E-4785-BA63-193EF5DF2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8F0BF-D968-4F40-8CA1-605E9F5D3D08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50AEA-E045-4C3F-84D1-9D627B5F0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FEC50-84DE-4F2A-BF1E-6222F1B67EB9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D7573-B5E6-4139-B648-F25DBD81B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2DD63-835B-450B-A7FF-30D102486C3A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C38D-FB8D-4098-ADB0-C1699B14B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11D5-FD1F-4BFE-9C7C-3BF578F8D44F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F44CF-F4A2-4E65-A4B9-AB65DF569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6A9FB-CBED-41F3-BC1E-C17E969C4552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303C6-7100-4DDF-A185-476231675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A7AF85-5561-43D0-AB8E-802EEA76319B}" type="datetimeFigureOut">
              <a:rPr lang="ru-RU"/>
              <a:pPr>
                <a:defRPr/>
              </a:pPr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C329BB-D6B8-4DAF-94D1-5345012AD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srgbClr val="464653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03.11.2020</a:t>
            </a:fld>
            <a:endParaRPr lang="ru-RU">
              <a:solidFill>
                <a:srgbClr val="464653"/>
              </a:solidFill>
              <a:latin typeface="Calibri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464653"/>
              </a:solidFill>
              <a:latin typeface="Calibri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srgbClr val="464653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464653"/>
              </a:solidFill>
              <a:latin typeface="Calibri"/>
            </a:endParaRPr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slow"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andia.ru/text/78/288/25166.php" TargetMode="External"/><Relationship Id="rId2" Type="http://schemas.openxmlformats.org/officeDocument/2006/relationships/hyperlink" Target="https://alessandra-enko.livejournal.com/284959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andex.ru/images/searc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5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g"/><Relationship Id="rId7" Type="http://schemas.openxmlformats.org/officeDocument/2006/relationships/image" Target="../media/image2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УЧЕНИЕ С УВЛЕЧЕНИЕМ 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71259" y="3573016"/>
            <a:ext cx="5000600" cy="982960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</a:rPr>
              <a:t>Выступление на РМО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учителей начальных классов 03.11.2020 г.</a:t>
            </a:r>
          </a:p>
          <a:p>
            <a:r>
              <a:rPr lang="ru-RU" sz="1800" dirty="0" err="1" smtClean="0">
                <a:solidFill>
                  <a:schemeClr val="tx1"/>
                </a:solidFill>
              </a:rPr>
              <a:t>Совтус</a:t>
            </a:r>
            <a:r>
              <a:rPr lang="ru-RU" sz="1800" dirty="0" smtClean="0">
                <a:solidFill>
                  <a:schemeClr val="tx1"/>
                </a:solidFill>
              </a:rPr>
              <a:t> Светлана Михайловна</a:t>
            </a:r>
          </a:p>
          <a:p>
            <a:r>
              <a:rPr lang="ru-RU" sz="1800" dirty="0">
                <a:solidFill>
                  <a:schemeClr val="tx1"/>
                </a:solidFill>
              </a:rPr>
              <a:t>у</a:t>
            </a:r>
            <a:r>
              <a:rPr lang="ru-RU" sz="1800" dirty="0" smtClean="0">
                <a:solidFill>
                  <a:schemeClr val="tx1"/>
                </a:solidFill>
              </a:rPr>
              <a:t>читель МКОУ СОШ № 13</a:t>
            </a:r>
          </a:p>
          <a:p>
            <a:r>
              <a:rPr lang="ru-RU" sz="1800" dirty="0">
                <a:solidFill>
                  <a:schemeClr val="tx1"/>
                </a:solidFill>
              </a:rPr>
              <a:t>и</a:t>
            </a:r>
            <a:r>
              <a:rPr lang="ru-RU" sz="1800" dirty="0" smtClean="0">
                <a:solidFill>
                  <a:schemeClr val="tx1"/>
                </a:solidFill>
              </a:rPr>
              <a:t>м. </a:t>
            </a:r>
            <a:r>
              <a:rPr lang="ru-RU" sz="1800" dirty="0" err="1" smtClean="0">
                <a:solidFill>
                  <a:schemeClr val="tx1"/>
                </a:solidFill>
              </a:rPr>
              <a:t>Ф.И.Фоменко</a:t>
            </a:r>
            <a:r>
              <a:rPr lang="ru-RU" sz="1800" dirty="0" smtClean="0">
                <a:solidFill>
                  <a:schemeClr val="tx1"/>
                </a:solidFill>
              </a:rPr>
              <a:t> ст. </a:t>
            </a:r>
            <a:r>
              <a:rPr lang="ru-RU" sz="1800" dirty="0" err="1" smtClean="0">
                <a:solidFill>
                  <a:schemeClr val="tx1"/>
                </a:solidFill>
              </a:rPr>
              <a:t>Новопетровской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2423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700104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836712"/>
            <a:ext cx="8496944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3645024"/>
            <a:ext cx="3610744" cy="2592288"/>
          </a:xfrm>
        </p:spPr>
        <p:txBody>
          <a:bodyPr/>
          <a:lstStyle/>
          <a:p>
            <a:pPr algn="ctr">
              <a:buNone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ЗОЛОТОЙ</a:t>
            </a:r>
            <a:b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</a:b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ФОНД</a:t>
            </a:r>
            <a:b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</a:b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КЛАССА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39604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  <a:t>Тем, кто поднимется </a:t>
            </a:r>
          </a:p>
          <a:p>
            <a: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  <a:t>на пьедестал</a:t>
            </a:r>
            <a:b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  <a:t>почета, за год </a:t>
            </a:r>
            <a:b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  <a:t>удалось</a:t>
            </a:r>
            <a:b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  <a:t>«блеснуть» </a:t>
            </a:r>
            <a:b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  <a:t>ярче, </a:t>
            </a:r>
            <a:b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  <a:t>чем </a:t>
            </a:r>
            <a:b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</a:br>
            <a:r>
              <a:rPr lang="ru-RU" sz="3000" b="1" dirty="0">
                <a:solidFill>
                  <a:srgbClr val="FF0000"/>
                </a:solidFill>
                <a:latin typeface="Palatino Linotype" pitchFamily="18" charset="0"/>
              </a:rPr>
              <a:t>другим</a:t>
            </a:r>
          </a:p>
          <a:p>
            <a:endParaRPr lang="ru-RU" sz="30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700104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476672"/>
            <a:ext cx="6502400" cy="43688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595018"/>
            <a:ext cx="7865432" cy="4525963"/>
          </a:xfrm>
        </p:spPr>
        <p:txBody>
          <a:bodyPr/>
          <a:lstStyle/>
          <a:p>
            <a:pPr algn="ctr">
              <a:buNone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УЧЕНИЕ </a:t>
            </a:r>
            <a:b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</a:b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</a:rPr>
              <a:t>С УВЛЕЧЕНИЕМ</a:t>
            </a:r>
          </a:p>
          <a:p>
            <a:pPr algn="ctr">
              <a:buNone/>
            </a:pP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tardo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764704"/>
            <a:ext cx="3744416" cy="4992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67944" y="1124744"/>
            <a:ext cx="45720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Новых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звёздочек нам 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в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этом</a:t>
            </a: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/>
            </a:r>
            <a:b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</a:br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учебном году!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945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76672"/>
            <a:ext cx="7520476" cy="5774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5" descr="crbst_Etoil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627784" y="980728"/>
            <a:ext cx="39604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С.Л. Соловейчик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908720"/>
            <a:ext cx="7175351" cy="4016737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Учение с увлечением – счастливая жизнь. 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Таков закон!»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73332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Литература:</a:t>
            </a:r>
            <a:endParaRPr lang="ru-RU" sz="2800" dirty="0"/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971600" y="1399447"/>
            <a:ext cx="7061870" cy="4684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/>
          </a:p>
          <a:p>
            <a:r>
              <a:rPr lang="ru-RU" sz="2000" u="sng" dirty="0">
                <a:hlinkClick r:id="rId2"/>
              </a:rPr>
              <a:t>https://</a:t>
            </a:r>
            <a:r>
              <a:rPr lang="ru-RU" sz="2000" u="sng" dirty="0" smtClean="0">
                <a:hlinkClick r:id="rId2"/>
              </a:rPr>
              <a:t>alessandra-enko.livejournal.com/284959.html</a:t>
            </a:r>
            <a:endParaRPr lang="ru-RU" sz="1600" u="sng" dirty="0"/>
          </a:p>
          <a:p>
            <a:r>
              <a:rPr lang="ru-RU" sz="2000" u="sng" dirty="0">
                <a:hlinkClick r:id="rId3"/>
              </a:rPr>
              <a:t>https://</a:t>
            </a:r>
            <a:r>
              <a:rPr lang="ru-RU" sz="2000" u="sng" dirty="0" smtClean="0">
                <a:hlinkClick r:id="rId3"/>
              </a:rPr>
              <a:t>pandia.ru/text/78/288/25166.php</a:t>
            </a:r>
            <a:endParaRPr lang="ru-RU" sz="2000" dirty="0" smtClean="0"/>
          </a:p>
          <a:p>
            <a:r>
              <a:rPr lang="en-US" sz="2000" u="sng" dirty="0">
                <a:hlinkClick r:id="rId4"/>
              </a:rPr>
              <a:t>https://yandex.ru/images/search</a:t>
            </a:r>
            <a:r>
              <a:rPr lang="ru-RU" sz="2000" u="sng" dirty="0"/>
              <a:t>?...</a:t>
            </a:r>
          </a:p>
          <a:p>
            <a:r>
              <a:rPr lang="ru-RU" sz="2000" dirty="0" smtClean="0"/>
              <a:t>Книга «Тесты для 5-6 </a:t>
            </a:r>
            <a:r>
              <a:rPr lang="ru-RU" sz="2000" dirty="0"/>
              <a:t>лет» </a:t>
            </a:r>
            <a:r>
              <a:rPr lang="ru-RU" sz="2000" dirty="0" err="1"/>
              <a:t>Земцова</a:t>
            </a:r>
            <a:r>
              <a:rPr lang="ru-RU" sz="2000" dirty="0"/>
              <a:t> О.Н. </a:t>
            </a:r>
            <a:r>
              <a:rPr lang="ru-RU" sz="2000" dirty="0" smtClean="0"/>
              <a:t>(Умные книжки)</a:t>
            </a:r>
          </a:p>
          <a:p>
            <a:r>
              <a:rPr lang="ru-RU" sz="2000" dirty="0"/>
              <a:t>Книга </a:t>
            </a:r>
            <a:r>
              <a:rPr lang="ru-RU" sz="2000" dirty="0" smtClean="0"/>
              <a:t>«Грамотейка» Интеллектуальное развитие детей </a:t>
            </a:r>
          </a:p>
          <a:p>
            <a:pPr marL="0" indent="0">
              <a:buNone/>
            </a:pPr>
            <a:r>
              <a:rPr lang="ru-RU" sz="2000" dirty="0" smtClean="0"/>
              <a:t>       5-6 </a:t>
            </a:r>
            <a:r>
              <a:rPr lang="ru-RU" sz="2000" dirty="0" err="1" smtClean="0"/>
              <a:t>летЗемцова</a:t>
            </a:r>
            <a:r>
              <a:rPr lang="ru-RU" sz="2000" dirty="0" smtClean="0"/>
              <a:t> </a:t>
            </a:r>
            <a:r>
              <a:rPr lang="ru-RU" sz="2000" dirty="0"/>
              <a:t>О.Н. </a:t>
            </a:r>
            <a:r>
              <a:rPr lang="ru-RU" sz="2000" dirty="0" smtClean="0"/>
              <a:t>(Умные книжки)</a:t>
            </a:r>
          </a:p>
          <a:p>
            <a:r>
              <a:rPr lang="ru-RU" sz="2000" dirty="0"/>
              <a:t>Книга </a:t>
            </a:r>
            <a:r>
              <a:rPr lang="ru-RU" sz="2000" dirty="0" smtClean="0"/>
              <a:t>«Развивающие тесты </a:t>
            </a:r>
            <a:r>
              <a:rPr lang="ru-RU" sz="2000" dirty="0"/>
              <a:t>для </a:t>
            </a:r>
            <a:r>
              <a:rPr lang="ru-RU" sz="2000" dirty="0" smtClean="0"/>
              <a:t>детей5-6 </a:t>
            </a:r>
            <a:r>
              <a:rPr lang="ru-RU" sz="2000" dirty="0"/>
              <a:t>лет» </a:t>
            </a:r>
            <a:r>
              <a:rPr lang="ru-RU" sz="2000" dirty="0" err="1"/>
              <a:t>Земцова</a:t>
            </a:r>
            <a:r>
              <a:rPr lang="ru-RU" sz="2000" dirty="0"/>
              <a:t> О.Н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       (Умные книжки)</a:t>
            </a:r>
          </a:p>
          <a:p>
            <a:r>
              <a:rPr lang="ru-RU" sz="2000" dirty="0" smtClean="0"/>
              <a:t>Книга «Учение с увлечением» </a:t>
            </a:r>
            <a:r>
              <a:rPr lang="ru-RU" sz="2000" dirty="0" err="1" smtClean="0"/>
              <a:t>С.Л.Соловейчик</a:t>
            </a:r>
            <a:endParaRPr lang="ru-RU" sz="2000" dirty="0"/>
          </a:p>
          <a:p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82588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9268"/>
            <a:ext cx="8784976" cy="6588732"/>
          </a:xfrm>
        </p:spPr>
      </p:pic>
      <p:sp>
        <p:nvSpPr>
          <p:cNvPr id="5" name="TextBox 4"/>
          <p:cNvSpPr txBox="1"/>
          <p:nvPr/>
        </p:nvSpPr>
        <p:spPr>
          <a:xfrm>
            <a:off x="3059832" y="1556792"/>
            <a:ext cx="4392488" cy="33239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«Как вы </a:t>
            </a:r>
            <a:r>
              <a:rPr lang="ru-RU" sz="3200" dirty="0" smtClean="0"/>
              <a:t>сами </a:t>
            </a:r>
            <a:r>
              <a:rPr lang="ru-RU" sz="3200" dirty="0"/>
              <a:t>считаете, соответствуют ли результаты учения вашим возможностям?»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97178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9268"/>
            <a:ext cx="8784976" cy="6588732"/>
          </a:xfrm>
        </p:spPr>
      </p:pic>
      <p:sp>
        <p:nvSpPr>
          <p:cNvPr id="5" name="TextBox 4"/>
          <p:cNvSpPr txBox="1"/>
          <p:nvPr/>
        </p:nvSpPr>
        <p:spPr>
          <a:xfrm>
            <a:off x="3059832" y="1556792"/>
            <a:ext cx="4392488" cy="3077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Учение с увлечением нужно всем без исключения!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93370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412776"/>
            <a:ext cx="8229600" cy="1143000"/>
          </a:xfrm>
        </p:spPr>
        <p:txBody>
          <a:bodyPr/>
          <a:lstStyle/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Учение с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увлечением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это вовсе не учение с развлечением.</a:t>
            </a:r>
            <a:r>
              <a:rPr lang="ru-RU" b="1" i="1" dirty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b="1" i="1" dirty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852936"/>
            <a:ext cx="8229600" cy="4525963"/>
          </a:xfrm>
        </p:spPr>
        <p:txBody>
          <a:bodyPr/>
          <a:lstStyle/>
          <a:p>
            <a:pPr marL="0" lvl="0" indent="0" algn="ctr">
              <a:spcBef>
                <a:spcPct val="0"/>
              </a:spcBef>
              <a:buNone/>
            </a:pPr>
            <a:r>
              <a:rPr lang="ru-RU" b="1" i="1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Все </a:t>
            </a:r>
            <a:r>
              <a:rPr lang="ru-RU" b="1" i="1" dirty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знают: у кого большие способности, 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b="1" i="1" dirty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 того обычно интерес к занятиям. 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b="1" i="1" dirty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Но есть и обратное правило: у кого больше интереса, у того быстрее развиваются способности.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b="1" i="1" dirty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Пробудить интерес - наша задача.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361" y="216024"/>
            <a:ext cx="1698606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07794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19672"/>
            <a:ext cx="8229600" cy="4525963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301462"/>
              </p:ext>
            </p:extLst>
          </p:nvPr>
        </p:nvGraphicFramePr>
        <p:xfrm>
          <a:off x="1007604" y="476672"/>
          <a:ext cx="7128792" cy="535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1">
                  <a:extLst>
                    <a:ext uri="{9D8B030D-6E8A-4147-A177-3AD203B41FA5}">
                      <a16:colId xmlns:a16="http://schemas.microsoft.com/office/drawing/2014/main" val="1004397603"/>
                    </a:ext>
                  </a:extLst>
                </a:gridCol>
                <a:gridCol w="3600401">
                  <a:extLst>
                    <a:ext uri="{9D8B030D-6E8A-4147-A177-3AD203B41FA5}">
                      <a16:colId xmlns:a16="http://schemas.microsoft.com/office/drawing/2014/main" val="42691413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Способный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Одаренный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571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знает ответ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задает вопросы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154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интересуется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вникает в суть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16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имеет хорошие идеи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оригинальные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89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тяжело работает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выполняет с легкостью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855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отвечает на 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вдается в детали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938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вбирает информацию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манипулирует информацией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949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надо 6-8 раз повторить для мастерства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1-2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раза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301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изобретатель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12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хорошо запоминает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находит логические связи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113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восприимчивый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впечатлительный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650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слушает с интересом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делится переживаниями и видами на будущее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951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внимательный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увлеченный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255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61962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06302" y="-226144"/>
            <a:ext cx="5419374" cy="7440482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331639" y="294343"/>
            <a:ext cx="6948213" cy="47036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УЧЕНИЕ С УВЛЕЧЕНИЕМ </a:t>
            </a:r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417638"/>
            <a:ext cx="4630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задание на развитие мелкой моторики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34413" y="5661248"/>
            <a:ext cx="3765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задание на развитие внимания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16972" y="4941168"/>
            <a:ext cx="345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задание на развитие памяти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43583" y="-249535"/>
            <a:ext cx="5544813" cy="76127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846138"/>
            <a:ext cx="3876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задание на развитие мышления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419692" y="904733"/>
            <a:ext cx="4630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задание на развитие мелкой моторики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282855" y="5529212"/>
            <a:ext cx="4013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Раскраска главного героя сказки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421790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485" y="1700808"/>
            <a:ext cx="2872282" cy="38164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2618" y="1623938"/>
            <a:ext cx="2965465" cy="38932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8083" y="1417638"/>
            <a:ext cx="2926368" cy="3822117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1403648" y="548680"/>
            <a:ext cx="5915000" cy="418058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УЧЕНИЕ С УВЛЕЧЕНИЕМ </a:t>
            </a:r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70921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404664"/>
            <a:ext cx="4385185" cy="6120680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662293" y="1988840"/>
            <a:ext cx="4356075" cy="178286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УЧЕНИЕ 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 УВЛЕЧЕНИЕМ </a:t>
            </a:r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78" y="433481"/>
            <a:ext cx="4107498" cy="59196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900" y="433480"/>
            <a:ext cx="4417820" cy="61415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754" y="453184"/>
            <a:ext cx="4511966" cy="60883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754" y="447287"/>
            <a:ext cx="4269188" cy="61641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" y="254016"/>
            <a:ext cx="4789696" cy="64219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48" y="227382"/>
            <a:ext cx="4716457" cy="66039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300" y="249289"/>
            <a:ext cx="4655420" cy="65940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419" y="227382"/>
            <a:ext cx="4609171" cy="64537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98" y="216023"/>
            <a:ext cx="4623891" cy="651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82090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46074" y="385998"/>
            <a:ext cx="4356075" cy="17828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УЧЕНИЕ 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 УВЛЕЧЕНИЕМ </a:t>
            </a:r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495338"/>
            <a:ext cx="4509576" cy="597666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818" y="486209"/>
            <a:ext cx="4529981" cy="6024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92" y="2467097"/>
            <a:ext cx="3471672" cy="37002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275" y="290662"/>
            <a:ext cx="4771997" cy="63626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320" y="290662"/>
            <a:ext cx="4665626" cy="60186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51" y="2637006"/>
            <a:ext cx="5803392" cy="36210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450" y="314016"/>
            <a:ext cx="4347508" cy="60264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078" y="251580"/>
            <a:ext cx="4751752" cy="601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31587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90_DX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90_DXm</Template>
  <TotalTime>1609</TotalTime>
  <Words>279</Words>
  <Application>Microsoft Office PowerPoint</Application>
  <PresentationFormat>Экран (4:3)</PresentationFormat>
  <Paragraphs>74</Paragraphs>
  <Slides>16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9" baseType="lpstr">
      <vt:lpstr>Arial</vt:lpstr>
      <vt:lpstr>Book Antiqua</vt:lpstr>
      <vt:lpstr>Bookman Old Style</vt:lpstr>
      <vt:lpstr>Calibri</vt:lpstr>
      <vt:lpstr>Cambria</vt:lpstr>
      <vt:lpstr>Comic Sans MS</vt:lpstr>
      <vt:lpstr>Gill Sans MT</vt:lpstr>
      <vt:lpstr>Palatino Linotype</vt:lpstr>
      <vt:lpstr>Times New Roman</vt:lpstr>
      <vt:lpstr>Wingdings</vt:lpstr>
      <vt:lpstr>Wingdings 3</vt:lpstr>
      <vt:lpstr>90_DXm</vt:lpstr>
      <vt:lpstr>Начальная</vt:lpstr>
      <vt:lpstr>УЧЕНИЕ С УВЛЕЧЕНИЕМ </vt:lpstr>
      <vt:lpstr>Презентация PowerPoint</vt:lpstr>
      <vt:lpstr>Презентация PowerPoint</vt:lpstr>
      <vt:lpstr>Учение с увлечением - это вовсе не учение с развлечением.  </vt:lpstr>
      <vt:lpstr>Презентация PowerPoint</vt:lpstr>
      <vt:lpstr>Презентация PowerPoint</vt:lpstr>
      <vt:lpstr>УЧЕНИЕ С УВЛЕЧЕНИЕМ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«Учение с увлечением – счастливая жизнь.  Таков закон!»</vt:lpstr>
      <vt:lpstr>Литература: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ЛИЦЕЙСКОЕ  БРАТСТВО</dc:title>
  <dc:creator>gloria</dc:creator>
  <cp:lastModifiedBy>Пользователь</cp:lastModifiedBy>
  <cp:revision>185</cp:revision>
  <dcterms:created xsi:type="dcterms:W3CDTF">2013-07-31T02:26:47Z</dcterms:created>
  <dcterms:modified xsi:type="dcterms:W3CDTF">2020-11-03T08:07:11Z</dcterms:modified>
</cp:coreProperties>
</file>